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1B39-C2C6-49AE-B063-F8F2C2D77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6A8EA-80C6-486E-9426-2DC0688B3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4367-982D-43C5-8AD0-2AD22728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8437-298B-400D-81F4-42FA8FCE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C14F-13D6-45E0-B2A3-5A53046D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75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2EE1-38B5-4FD8-B30C-EB7047E2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10BA3-DFFB-4C03-9D6A-951A76C45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303AB-144E-4111-9707-D1C69C04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A748-9481-4C19-992F-2623A09E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EFBF-5074-456D-A25C-22B5D299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55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93D6E-7315-42B0-A046-B77E426AF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33724-B15D-4CE7-817B-60640A5C0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52A50-9B5E-4963-AC62-21F1BED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B2D07-7325-48B6-84E6-8CAC4A3B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0D50E-7B8F-4E50-A672-809D51D9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014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CFDE-3E27-484D-BD78-B442E76B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AC09-AC9F-4C9D-BBAF-4027B1B9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2B376-34FD-426F-95FE-74B4456F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7E44-30FC-4E36-B8F0-C2112185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E269-9E69-4355-8B9C-C4EF57C9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4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F2C2-B624-46C2-B7D4-AD491AD3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1D016-C0D0-42E4-8647-D452B988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AB3A-6543-4CF6-AB99-19292D54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A1581-3C61-43E7-BAC7-EA03353E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DA6C-765A-4175-86FE-F22158E5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5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4597-03F2-4470-A896-A345D901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3B69-9BEA-4A3C-91DE-1230DA315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898A5-39BF-4D8D-A869-AD674667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E50B2-FE40-4606-927E-7ECB926D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220B-BD9F-4309-8E79-D5E3AE9A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42D53-6B4D-4D56-A3D2-35E22249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4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97B4-0DC4-4069-B7C7-CA79924B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0B54B-EC01-4B46-9493-E3F393A69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699F4-64AD-41A9-90AC-EF744A222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72660-A244-4B13-BCC1-51C18FCDB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B0CBB-57C4-40CA-8B96-CE7E935C2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813AA-B50C-44DB-9130-99571F9C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2D652-91F7-46BF-A925-FD035D64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2FC3A-4BBA-4A61-845E-BFB250E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09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01C4-7AFA-4451-B9EE-04D1A188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08595-031E-439B-91DC-D5A1485B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6DA44-6809-4FF5-A950-7E8E546B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DC7B2-B4D4-45D8-AC55-DBA3ACCC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091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F67B2-815D-4C3A-986C-DCF06AF6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849D-06A6-4F85-B354-FD6CEBE5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140B0-34D6-478F-BB05-46488B36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11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F2CD-7A16-4F69-9B33-2B103F18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FB3B-1C9F-4D6C-AD7B-03A9823C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0C622-EEFB-47D4-B729-AFF9D902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E2571-BE4F-4AEA-8D0E-AA85700B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25B67-A1DF-41C3-8775-6AE68F7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8A91-DF8E-4BF9-B0EB-7DE844FE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11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B2FC-20E6-4994-B0ED-4A416B70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C8226-259B-43E2-A60A-DF9EDBB96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26E95-3A7C-4548-870A-41DE6AFF9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FD65-FBE1-4FC0-8A69-780CCD6F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DE0D-F62F-4EC8-A92D-02709A2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0896D-3E1C-41A6-ACC6-13F912BD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39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BE1B3-4295-4D26-BFFB-CAA0CBC8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3687-0E70-4F69-858C-6D3C3D477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9510-C1C8-4C9A-93EB-A982C5285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B00F-3D0B-42D2-A8E6-B2394C29D926}" type="datetimeFigureOut">
              <a:rPr lang="th-TH" smtClean="0"/>
              <a:t>23/06/67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A208-350F-4284-A394-367080283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3F9B-D07E-41A1-B242-2E94F1EBC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69C6-CA98-4AC7-9548-BA3556A2EF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4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16845-EFD3-44DC-9E3B-2FCDBA8CE882}"/>
              </a:ext>
            </a:extLst>
          </p:cNvPr>
          <p:cNvSpPr/>
          <p:nvPr/>
        </p:nvSpPr>
        <p:spPr>
          <a:xfrm>
            <a:off x="1722782" y="284698"/>
            <a:ext cx="874643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ผลการดำเนินงานตามแผนปฏิบัติราชการด้านการส่งเสริมคุณธรรม จริยธรรม</a:t>
            </a:r>
            <a:endParaRPr lang="en-US" sz="18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ของสำนักสื่อสารความเสี่ยงและพัฒนาพฤติกรรมสุขภาพ</a:t>
            </a:r>
            <a:endParaRPr lang="en-US" sz="18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ประจำปีงบประมาณ พ.ศ. 2567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24D613C6-78A0-404F-B04B-325B45D1A3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64" y="1887674"/>
            <a:ext cx="7188070" cy="4619368"/>
          </a:xfrm>
          <a:prstGeom prst="rect">
            <a:avLst/>
          </a:prstGeom>
        </p:spPr>
      </p:pic>
      <p:pic>
        <p:nvPicPr>
          <p:cNvPr id="6" name="Put It On The Floor - Otis McDonald">
            <a:hlinkClick r:id="" action="ppaction://media"/>
            <a:extLst>
              <a:ext uri="{FF2B5EF4-FFF2-40B4-BE49-F238E27FC236}">
                <a16:creationId xmlns:a16="http://schemas.microsoft.com/office/drawing/2014/main" id="{325DAE1F-3B0F-4835-9E29-9F43EB2FF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3043" y="5841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4">
            <a:extLst>
              <a:ext uri="{FF2B5EF4-FFF2-40B4-BE49-F238E27FC236}">
                <a16:creationId xmlns:a16="http://schemas.microsoft.com/office/drawing/2014/main" id="{A532E9C4-5526-4094-904C-F01A2257C7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1" y="993931"/>
            <a:ext cx="6367159" cy="4021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3D172-8B19-40FC-AAD4-8C4A849378ED}"/>
              </a:ext>
            </a:extLst>
          </p:cNvPr>
          <p:cNvSpPr/>
          <p:nvPr/>
        </p:nvSpPr>
        <p:spPr>
          <a:xfrm>
            <a:off x="7222435" y="993931"/>
            <a:ext cx="4227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สำนักสื่อสารฯ ดำเนินการจัดกิจกรรมประกาศเจตนารมณ์ การรวมพลังขับเคลื่อนเป็นองค์กรคุณธรรมต้นแบบ    ร่วมต่อต้านการทุจริตแก้ปัญหาการร่วมละเมิดหรือคุกคามทางเพศในที่ทำงาน และการไม่รับของขวัญและของกำนัลทุกชนิด              จากการปฏิบัติหน้าที่ ประจำปีงบประมาณ พ.ศ.2567  เมื่อวันที่ </a:t>
            </a:r>
            <a:r>
              <a:rPr lang="en-US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6</a:t>
            </a:r>
            <a:r>
              <a:rPr lang="th-TH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ธันวาคม </a:t>
            </a:r>
            <a:r>
              <a:rPr lang="en-US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2566</a:t>
            </a:r>
            <a:r>
              <a:rPr lang="th-TH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เวลา </a:t>
            </a:r>
            <a:r>
              <a:rPr lang="en-US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09.00</a:t>
            </a:r>
            <a:r>
              <a:rPr lang="th-TH" sz="2000" spc="-1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น.  ณ ห้องประชุมประเมิน จันทวิมล กรมควบคุมโรค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73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0">
            <a:extLst>
              <a:ext uri="{FF2B5EF4-FFF2-40B4-BE49-F238E27FC236}">
                <a16:creationId xmlns:a16="http://schemas.microsoft.com/office/drawing/2014/main" id="{E15B02C8-FB02-4142-B4DA-055EE13E74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33" y="779518"/>
            <a:ext cx="5085924" cy="3235891"/>
          </a:xfrm>
          <a:prstGeom prst="rect">
            <a:avLst/>
          </a:prstGeom>
        </p:spPr>
      </p:pic>
      <p:pic>
        <p:nvPicPr>
          <p:cNvPr id="3" name="รูปภาพ 31">
            <a:extLst>
              <a:ext uri="{FF2B5EF4-FFF2-40B4-BE49-F238E27FC236}">
                <a16:creationId xmlns:a16="http://schemas.microsoft.com/office/drawing/2014/main" id="{7C6B7634-A553-4E4A-958B-606C39DC0D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779517"/>
            <a:ext cx="5230943" cy="32358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D485FE-B2BB-4FD4-A729-CA07AF574DD7}"/>
              </a:ext>
            </a:extLst>
          </p:cNvPr>
          <p:cNvSpPr/>
          <p:nvPr/>
        </p:nvSpPr>
        <p:spPr>
          <a:xfrm>
            <a:off x="744703" y="4109661"/>
            <a:ext cx="964500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บุคลากรสำนักสื่อสารฯเข้าร่วมกิจกรรมในวันสำคัญของชาติ </a:t>
            </a:r>
            <a:endParaRPr lang="en-US" sz="24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1.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พิธีทำบุญตักบาตรเนื่องในโอกาสวันขึ้นปีใหม่ 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2567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กรมควบคุมโรค ในวันที่ 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มกราคม 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2567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ณ บริเวณลานอเนกประสงค์ กรมควบคุมโรค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2.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เข้าร่วมกิจกรรมตักบาตร สวดมนต์ เจริญสมาธิ และสนทนาธรรม กรมควบคุมโรค ประจำปี พ.ศ.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2567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ในวันที่ 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7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พฤศจิกายน </a:t>
            </a:r>
            <a:r>
              <a: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2566 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ณ ห้องประชุมประเมิน จันทวิมล  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7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C60C2F7-ACE7-477C-8B5A-2D0E5777BB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74" y="566678"/>
            <a:ext cx="4569234" cy="428612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721DF9-38AA-45C9-A43D-11969C3181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62" y="566678"/>
            <a:ext cx="3164205" cy="5651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FC93D-7EC8-4107-A53D-80A4C10EC751}"/>
              </a:ext>
            </a:extLst>
          </p:cNvPr>
          <p:cNvSpPr/>
          <p:nvPr/>
        </p:nvSpPr>
        <p:spPr>
          <a:xfrm>
            <a:off x="723707" y="566678"/>
            <a:ext cx="2517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เผยแพร่คำถวายพระพรชัยมงคลทางช่องทางสื่อออนไลน์ของสำนักสื่อสารความเสี่ยงและพัฒนาพฤติกรรมสุขภาพ เนื่องในโอกาสวันคล้ายวันพระราชสมภพสมเด็จพระกนิษฐา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ธิ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ราชเจ้า กรมสมเด็จพระเทพรัตนราชสุดาฯ สยามบรมราชกุมารี </a:t>
            </a: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เมษายน 2567 </a:t>
            </a:r>
          </a:p>
        </p:txBody>
      </p:sp>
    </p:spTree>
    <p:extLst>
      <p:ext uri="{BB962C8B-B14F-4D97-AF65-F5344CB8AC3E}">
        <p14:creationId xmlns:p14="http://schemas.microsoft.com/office/powerpoint/2010/main" val="13023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8">
            <a:extLst>
              <a:ext uri="{FF2B5EF4-FFF2-40B4-BE49-F238E27FC236}">
                <a16:creationId xmlns:a16="http://schemas.microsoft.com/office/drawing/2014/main" id="{EBCF6DE1-C8B0-451D-80D9-11DF27457C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8" y="863047"/>
            <a:ext cx="3707295" cy="3629439"/>
          </a:xfrm>
          <a:prstGeom prst="rect">
            <a:avLst/>
          </a:prstGeom>
        </p:spPr>
      </p:pic>
      <p:pic>
        <p:nvPicPr>
          <p:cNvPr id="3" name="รูปภาพ 10">
            <a:extLst>
              <a:ext uri="{FF2B5EF4-FFF2-40B4-BE49-F238E27FC236}">
                <a16:creationId xmlns:a16="http://schemas.microsoft.com/office/drawing/2014/main" id="{D3C6C387-F748-4013-9411-6540BBE348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47" y="863046"/>
            <a:ext cx="3602936" cy="3629439"/>
          </a:xfrm>
          <a:prstGeom prst="rect">
            <a:avLst/>
          </a:prstGeom>
        </p:spPr>
      </p:pic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4548345A-4979-4D32-817F-BD040BBB43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7" y="863046"/>
            <a:ext cx="2797810" cy="4729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97E2-1BCF-4FCA-98F6-BCB771414BA8}"/>
              </a:ext>
            </a:extLst>
          </p:cNvPr>
          <p:cNvSpPr/>
          <p:nvPr/>
        </p:nvSpPr>
        <p:spPr>
          <a:xfrm>
            <a:off x="937647" y="4709740"/>
            <a:ext cx="595348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ก้าวไปด้วยกัน อยู่ระหว่างการดำเนินกิจกรรม ระยะเวลาดำเนินกิจกรรม 1 เมษายน – 31 สิงหาคม 2567 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314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3">
            <a:extLst>
              <a:ext uri="{FF2B5EF4-FFF2-40B4-BE49-F238E27FC236}">
                <a16:creationId xmlns:a16="http://schemas.microsoft.com/office/drawing/2014/main" id="{7F332802-ADC0-4623-9A60-A1F9F03366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9826" cy="6858000"/>
          </a:xfrm>
          <a:prstGeom prst="rect">
            <a:avLst/>
          </a:prstGeom>
        </p:spPr>
      </p:pic>
      <p:pic>
        <p:nvPicPr>
          <p:cNvPr id="3" name="รูปภาพ 22">
            <a:extLst>
              <a:ext uri="{FF2B5EF4-FFF2-40B4-BE49-F238E27FC236}">
                <a16:creationId xmlns:a16="http://schemas.microsoft.com/office/drawing/2014/main" id="{C06BDB7D-60FA-4F13-AB49-676B281B98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84" y="2761781"/>
            <a:ext cx="2631440" cy="37649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A6D29C-FD39-48A5-9C54-FF200600EF91}"/>
              </a:ext>
            </a:extLst>
          </p:cNvPr>
          <p:cNvSpPr/>
          <p:nvPr/>
        </p:nvSpPr>
        <p:spPr>
          <a:xfrm>
            <a:off x="6781357" y="495659"/>
            <a:ext cx="514184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สำนักสื่อสารฯ จัดกิจกรรมโครงการสื่อสารฯ แบ่งปันเพื่อการเปลี่ยนแปลง ขอรับบริจาคชุดนักเรียน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เสื้อผ้าสภาพดี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เครื่องประดับ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กระเป๋า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รองเท้า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เครื่องใช้ไฟฟ้า และอื่น ๆ ที่ยังคงสภาพดีทุกประเภท รับบริจาคตั้งแต่วันที่  25 มีนาคม – 17 เมษายน 2567 และนำส่งมอบให้กับมูลนิธิกระจกเงา</a:t>
            </a:r>
          </a:p>
        </p:txBody>
      </p:sp>
    </p:spTree>
    <p:extLst>
      <p:ext uri="{BB962C8B-B14F-4D97-AF65-F5344CB8AC3E}">
        <p14:creationId xmlns:p14="http://schemas.microsoft.com/office/powerpoint/2010/main" val="172509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6">
            <a:extLst>
              <a:ext uri="{FF2B5EF4-FFF2-40B4-BE49-F238E27FC236}">
                <a16:creationId xmlns:a16="http://schemas.microsoft.com/office/drawing/2014/main" id="{37F83521-D819-4B3C-BB37-6645F1C036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5670" cy="6849068"/>
          </a:xfrm>
          <a:prstGeom prst="rect">
            <a:avLst/>
          </a:prstGeom>
        </p:spPr>
      </p:pic>
      <p:pic>
        <p:nvPicPr>
          <p:cNvPr id="3" name="รูปภาพ 24">
            <a:extLst>
              <a:ext uri="{FF2B5EF4-FFF2-40B4-BE49-F238E27FC236}">
                <a16:creationId xmlns:a16="http://schemas.microsoft.com/office/drawing/2014/main" id="{7EB44939-51D0-4846-9C86-C59C3BC76B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9" y="2647031"/>
            <a:ext cx="2710815" cy="3847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C1C726-E14A-4222-BD13-EF7B134B3968}"/>
              </a:ext>
            </a:extLst>
          </p:cNvPr>
          <p:cNvSpPr/>
          <p:nvPr/>
        </p:nvSpPr>
        <p:spPr>
          <a:xfrm>
            <a:off x="6095999" y="708039"/>
            <a:ext cx="5605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สำนักสื่อสารฯ จัดกิจกรรมปฏิทินตั้งโต๊ะปีเก่าเราขอ เพื่อนำไปเป็นสื่อการสอนให้กับผู้พิการทางสายตา รับบริจาคระหว่างวันที่ 9 มกราคม  – 15 กุมภาพันธ์ 2567 และนำส่งมอบทางไปรษณีย์ให้กับมูลนิธิช่วยคนตาบอดแห่งประเทศไทยในพระบรมราชินูปถัมภ์ เมื่อวันที่  20 กุมภาพันธ์ 2567</a:t>
            </a:r>
          </a:p>
        </p:txBody>
      </p:sp>
    </p:spTree>
    <p:extLst>
      <p:ext uri="{BB962C8B-B14F-4D97-AF65-F5344CB8AC3E}">
        <p14:creationId xmlns:p14="http://schemas.microsoft.com/office/powerpoint/2010/main" val="36408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2">
            <a:extLst>
              <a:ext uri="{FF2B5EF4-FFF2-40B4-BE49-F238E27FC236}">
                <a16:creationId xmlns:a16="http://schemas.microsoft.com/office/drawing/2014/main" id="{45D21C65-9B76-4841-BB8A-8BE7617D47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04" y="511810"/>
            <a:ext cx="3781775" cy="4093656"/>
          </a:xfrm>
          <a:prstGeom prst="rect">
            <a:avLst/>
          </a:prstGeom>
        </p:spPr>
      </p:pic>
      <p:pic>
        <p:nvPicPr>
          <p:cNvPr id="3" name="รูปภาพ 14">
            <a:extLst>
              <a:ext uri="{FF2B5EF4-FFF2-40B4-BE49-F238E27FC236}">
                <a16:creationId xmlns:a16="http://schemas.microsoft.com/office/drawing/2014/main" id="{9B34FBBB-E011-4158-AEF2-3B8049834C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74" y="559559"/>
            <a:ext cx="2877185" cy="3874891"/>
          </a:xfrm>
          <a:prstGeom prst="rect">
            <a:avLst/>
          </a:prstGeom>
        </p:spPr>
      </p:pic>
      <p:pic>
        <p:nvPicPr>
          <p:cNvPr id="4" name="รูปภาพ 13">
            <a:extLst>
              <a:ext uri="{FF2B5EF4-FFF2-40B4-BE49-F238E27FC236}">
                <a16:creationId xmlns:a16="http://schemas.microsoft.com/office/drawing/2014/main" id="{61AF607C-3B73-403C-80AA-394DA1DEA7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559559"/>
            <a:ext cx="3918767" cy="38748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F0F7D1-0177-4D55-9F37-84127467F0F3}"/>
              </a:ext>
            </a:extLst>
          </p:cNvPr>
          <p:cNvSpPr/>
          <p:nvPr/>
        </p:nvSpPr>
        <p:spPr>
          <a:xfrm>
            <a:off x="354842" y="4605466"/>
            <a:ext cx="11162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สำนักสื่อสารฯ ได้คัดเลือกบุคลากรต้นแบบด้านคุณธรรม จริยธรรม สำนักสื่อสารฯมีผู้ผ่านการประเมิน บุคลากรต้นแบบด้านคุณธรรม จริยธรรม  (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DDC Good Guy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จำนวน 2 ราย และประกาศยกย่องเชิดชูเกียรติคุณผ่านเว็บไซต์ ผู้ที่ได้รับการคัดเลือก ดังนี้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กลุ่มข้าราชการ ได้แก่ นายก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ฤษ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ณะ  รักแจ้ง ตำแหน่ง นักวิชาการพัสดุปฏิบัติการ 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กลุ่มพนักงานราชการ/พนักงานกระทรวงสาธารณสุข/ลูกจ้างประจำ/ลูกจ้างชั่วคราว/ลูกจ้างเหมาบริการ ได้แก่                         นายดลภัทร  ศุภสุข ตำแหน่ง นักวิชาการสาธารณสุข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4893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5">
            <a:extLst>
              <a:ext uri="{FF2B5EF4-FFF2-40B4-BE49-F238E27FC236}">
                <a16:creationId xmlns:a16="http://schemas.microsoft.com/office/drawing/2014/main" id="{1F719028-4ECB-4B91-B3A1-70BA5803DB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9" y="226211"/>
            <a:ext cx="8898341" cy="45254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90CF3-ED4F-47B2-8515-287DF545638C}"/>
              </a:ext>
            </a:extLst>
          </p:cNvPr>
          <p:cNvSpPr/>
          <p:nvPr/>
        </p:nvSpPr>
        <p:spPr>
          <a:xfrm>
            <a:off x="1646829" y="4847230"/>
            <a:ext cx="889834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คณะทำงานจริยธรรมเข้าร่วมฯ โครงการประชุมเชิงปฏิบัติการพัฒนาศักยภาพบุคลากรภาครัฐให้มีความเป็นผู้นำ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ด้านคุณธรรม จริยธรรม เพื่อขับเคลื่อนการเสริมสร้างองค์กรคุณธรรม ประจำปีงบประมาณ พ.ศ.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2567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ในวันพฤหัสบดี ที่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14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2567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ณ ศูนย์ฝึกโรงเรียนจิตอาสา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904 (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บางเขน) กรุงเทพมหานคร และวันศุกร์ที่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15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2567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 โรงแรม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เบสท์เวสเทิร์น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พลัส แวนดา แกรนด์ จังหวัดนนทบุรี</a:t>
            </a:r>
          </a:p>
        </p:txBody>
      </p:sp>
    </p:spTree>
    <p:extLst>
      <p:ext uri="{BB962C8B-B14F-4D97-AF65-F5344CB8AC3E}">
        <p14:creationId xmlns:p14="http://schemas.microsoft.com/office/powerpoint/2010/main" val="195497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454</Words>
  <Application>Microsoft Office PowerPoint</Application>
  <PresentationFormat>Widescreen</PresentationFormat>
  <Paragraphs>15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TH Sarabun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Korakot Pakakaew</dc:creator>
  <cp:lastModifiedBy>Korakot Pakakaew</cp:lastModifiedBy>
  <cp:revision>3</cp:revision>
  <dcterms:created xsi:type="dcterms:W3CDTF">2024-06-23T12:11:21Z</dcterms:created>
  <dcterms:modified xsi:type="dcterms:W3CDTF">2024-06-23T12:28:33Z</dcterms:modified>
</cp:coreProperties>
</file>