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806" y="1326523"/>
            <a:ext cx="9251174" cy="2484941"/>
          </a:xfrm>
        </p:spPr>
        <p:txBody>
          <a:bodyPr/>
          <a:lstStyle/>
          <a:p>
            <a:pPr algn="ctr"/>
            <a:r>
              <a:rPr lang="th-TH" sz="75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</a:t>
            </a:r>
            <a:r>
              <a:rPr lang="th-TH" sz="7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ประสานงานเมื่อพบผู้ป่วยเข้าเกณฑ์สอบสวนโรค </a:t>
            </a:r>
            <a:r>
              <a:rPr lang="th-TH" sz="75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GB" sz="75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PUI)</a:t>
            </a:r>
            <a:endParaRPr lang="th-TH" sz="75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216" y="4378136"/>
            <a:ext cx="8517079" cy="1346524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ทีมตระหนักรู้สถานการณ์ </a:t>
            </a:r>
            <a:r>
              <a:rPr lang="en-GB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(SAT) 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โรคติดเชื้อ</a:t>
            </a:r>
            <a:r>
              <a:rPr lang="th-TH" sz="3200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ไวรัส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โคโรนา </a:t>
            </a:r>
            <a:r>
              <a:rPr lang="en-GB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2019 </a:t>
            </a:r>
            <a:endParaRPr lang="th-TH" sz="32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กรมควบคุมโรค</a:t>
            </a:r>
            <a:endParaRPr lang="en-GB" sz="32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39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8" y="309092"/>
            <a:ext cx="9581881" cy="1287887"/>
          </a:xfrm>
        </p:spPr>
        <p:txBody>
          <a:bodyPr/>
          <a:lstStyle/>
          <a:p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1 </a:t>
            </a:r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รับแจ้งผู้ป่วย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เข้าเกณฑ์สอบสวนจากสนามบินสุวรรณภูมิหรือ</a:t>
            </a:r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สนามบินดอน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888" y="1596979"/>
            <a:ext cx="9865216" cy="4829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767667" y="3141133"/>
            <a:ext cx="1337733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9" y="193183"/>
            <a:ext cx="10122794" cy="1287887"/>
          </a:xfrm>
        </p:spPr>
        <p:txBody>
          <a:bodyPr/>
          <a:lstStyle/>
          <a:p>
            <a: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 </a:t>
            </a:r>
            <a:r>
              <a:rPr lang="th-TH" sz="38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ผู้ป่วยเข้าเกณฑ์สอบสวนมารับบริการที่สถาบันบำราศฯ </a:t>
            </a:r>
            <a: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8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walk in)</a:t>
            </a:r>
            <a:endParaRPr lang="th-TH" sz="38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098" y="1481070"/>
            <a:ext cx="9955369" cy="4881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9" y="193183"/>
            <a:ext cx="10122794" cy="1287887"/>
          </a:xfrm>
        </p:spPr>
        <p:txBody>
          <a:bodyPr/>
          <a:lstStyle/>
          <a:p>
            <a:r>
              <a:rPr lang="th-TH" sz="38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3 ได้รับแจ้งผู้ป่วยจากสถานพยาบาลต่างๆ</a:t>
            </a:r>
            <a: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</a:t>
            </a:r>
            <a:r>
              <a:rPr lang="th-TH" sz="38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 </a:t>
            </a:r>
            <a: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8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ยกเว้น ส.บำราศฯ) หรือสนามบินภูมิภาค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099" y="1571223"/>
            <a:ext cx="9916732" cy="4765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3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172" y="284218"/>
            <a:ext cx="9404723" cy="719260"/>
          </a:xfrm>
        </p:spPr>
        <p:txBody>
          <a:bodyPr/>
          <a:lstStyle/>
          <a:p>
            <a:pPr algn="ctr"/>
            <a:r>
              <a:rPr lang="th-TH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แนวทางการจัดทำและสรุปข้อมูลประจำวัน</a:t>
            </a:r>
            <a:endParaRPr lang="th-TH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0614" y="1442434"/>
            <a:ext cx="2240924" cy="953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ได้รับแจ้ง </a:t>
            </a:r>
            <a:r>
              <a:rPr lang="en-GB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PUI case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9431" y="1442434"/>
            <a:ext cx="2240924" cy="953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บันทึกข้อมูลลงในฐาน </a:t>
            </a:r>
            <a:r>
              <a:rPr lang="en-GB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COVID-19 online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28248" y="1442434"/>
            <a:ext cx="2240924" cy="953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ตัดข้อมูล </a:t>
            </a:r>
            <a:r>
              <a:rPr lang="en-GB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16.00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น.ของทุกวัน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18139" y="3208985"/>
            <a:ext cx="3461141" cy="12825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รวบรวมและวิเคราะห์ข้อมูล </a:t>
            </a:r>
            <a:r>
              <a:rPr lang="en-GB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PUI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จากฐาน </a:t>
            </a:r>
            <a:r>
              <a:rPr lang="en-GB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en-GB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online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ซึ่งถูกบันทึกโดย 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สคร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GB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คม.</a:t>
            </a:r>
            <a:r>
              <a:rPr lang="en-GB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BIDI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SAT DDC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30131" y="3154249"/>
            <a:ext cx="3617360" cy="1246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จัดทำรายงานสถานการณ์โรคติดเชื้อโคโรนา </a:t>
            </a:r>
            <a:r>
              <a:rPr lang="en-GB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2019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slide presentation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ประจำวัน (</a:t>
            </a:r>
            <a:r>
              <a:rPr lang="en-GB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18.00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1392" y="5240616"/>
            <a:ext cx="2653048" cy="10571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เสนอให้ </a:t>
            </a:r>
            <a:r>
              <a:rPr lang="en-GB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IC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ตรวจทานความถูกต้อง (</a:t>
            </a:r>
            <a:r>
              <a:rPr lang="en-GB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.00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น.)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74456" y="5271748"/>
            <a:ext cx="3127439" cy="1161244"/>
          </a:xfrm>
          <a:prstGeom prst="roundRect">
            <a:avLst/>
          </a:prstGeom>
          <a:solidFill>
            <a:srgbClr val="99FF33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นำขึ้น </a:t>
            </a:r>
            <a:r>
              <a:rPr lang="en-GB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Web site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กรมควบคุมโรคเพื่อเผยแพร่ต่อไป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93206" y="1762259"/>
            <a:ext cx="824248" cy="437882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ight Arrow 12"/>
          <p:cNvSpPr/>
          <p:nvPr/>
        </p:nvSpPr>
        <p:spPr>
          <a:xfrm>
            <a:off x="6862332" y="1723622"/>
            <a:ext cx="824248" cy="437882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ight Arrow 13"/>
          <p:cNvSpPr/>
          <p:nvPr/>
        </p:nvSpPr>
        <p:spPr>
          <a:xfrm rot="5400000">
            <a:off x="8619762" y="2555919"/>
            <a:ext cx="657896" cy="437882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/>
          <p:cNvSpPr/>
          <p:nvPr/>
        </p:nvSpPr>
        <p:spPr>
          <a:xfrm rot="10800000">
            <a:off x="5508957" y="3631841"/>
            <a:ext cx="1149420" cy="437883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/>
          <p:cNvSpPr/>
          <p:nvPr/>
        </p:nvSpPr>
        <p:spPr>
          <a:xfrm rot="5400000">
            <a:off x="3068968" y="4601511"/>
            <a:ext cx="657896" cy="437882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ight Arrow 16"/>
          <p:cNvSpPr/>
          <p:nvPr/>
        </p:nvSpPr>
        <p:spPr>
          <a:xfrm>
            <a:off x="5347491" y="5525037"/>
            <a:ext cx="1310886" cy="489398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0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09" y="771056"/>
            <a:ext cx="9455107" cy="5170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5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156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Cordia New</vt:lpstr>
      <vt:lpstr>TH SarabunPSK</vt:lpstr>
      <vt:lpstr>Wingdings 3</vt:lpstr>
      <vt:lpstr>Ion</vt:lpstr>
      <vt:lpstr>แนวทางการประสานงานเมื่อพบผู้ป่วยเข้าเกณฑ์สอบสวนโรค (PUI)</vt:lpstr>
      <vt:lpstr>กรณีที่ 1 รับแจ้งผู้ป่วยเข้าเกณฑ์สอบสวนจากสนามบินสุวรรณภูมิหรือสนามบินดอนเมือง</vt:lpstr>
      <vt:lpstr>กรณีที่ 2 ผู้ป่วยเข้าเกณฑ์สอบสวนมารับบริการที่สถาบันบำราศฯ  (walk in)</vt:lpstr>
      <vt:lpstr>กรณีที่ 3 ได้รับแจ้งผู้ป่วยจากสถานพยาบาลต่างๆทั้งประเทศ  (ยกเว้น ส.บำราศฯ) หรือสนามบินภูมิภาค </vt:lpstr>
      <vt:lpstr>แนวทางการจัดทำและสรุปข้อมูลประจำวัน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แนวทางการประสานงานเมื่อพบผู้ป่วยเข้าเกณฑ์สอบสวนโรค</dc:title>
  <dc:creator>User</dc:creator>
  <cp:lastModifiedBy>Hewlett-Packard Company</cp:lastModifiedBy>
  <cp:revision>13</cp:revision>
  <dcterms:created xsi:type="dcterms:W3CDTF">2020-03-04T12:10:12Z</dcterms:created>
  <dcterms:modified xsi:type="dcterms:W3CDTF">2020-03-11T09:09:46Z</dcterms:modified>
</cp:coreProperties>
</file>